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4"/>
  </p:notesMasterIdLst>
  <p:sldIdLst>
    <p:sldId id="262" r:id="rId2"/>
    <p:sldId id="263" r:id="rId3"/>
  </p:sldIdLst>
  <p:sldSz cx="6858000" cy="9906000" type="A4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>
        <p:scale>
          <a:sx n="70" d="100"/>
          <a:sy n="70" d="100"/>
        </p:scale>
        <p:origin x="-1668" y="594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24B79-7259-43F6-8E88-A10E7F7922BE}" type="datetimeFigureOut">
              <a:rPr lang="th-TH" smtClean="0"/>
              <a:pPr/>
              <a:t>06/08/56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651FB-D271-4791-B00F-138C13B43D7C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385762" y="7727637"/>
            <a:ext cx="6472238" cy="3439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ชื่อเรื่อง 28"/>
          <p:cNvSpPr>
            <a:spLocks noGrp="1"/>
          </p:cNvSpPr>
          <p:nvPr>
            <p:ph type="ctrTitle"/>
          </p:nvPr>
        </p:nvSpPr>
        <p:spPr>
          <a:xfrm>
            <a:off x="285750" y="7010483"/>
            <a:ext cx="6343650" cy="1765653"/>
          </a:xfrm>
        </p:spPr>
        <p:txBody>
          <a:bodyPr anchor="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285750" y="5613400"/>
            <a:ext cx="6343650" cy="13208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16" name="ตัวยึดวันที่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719C9-FE6E-4EB4-977C-2936C69257E9}" type="datetime1">
              <a:rPr lang="th-TH" smtClean="0"/>
              <a:pPr/>
              <a:t>06/08/56</a:t>
            </a:fld>
            <a:endParaRPr lang="th-TH"/>
          </a:p>
        </p:txBody>
      </p:sp>
      <p:sp>
        <p:nvSpPr>
          <p:cNvPr id="2" name="ตัวยึดท้ายกระดา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5" name="ตัวยึดหมายเลขภาพนิ่ง 14"/>
          <p:cNvSpPr>
            <a:spLocks noGrp="1"/>
          </p:cNvSpPr>
          <p:nvPr>
            <p:ph type="sldNum" sz="quarter" idx="12"/>
          </p:nvPr>
        </p:nvSpPr>
        <p:spPr>
          <a:xfrm>
            <a:off x="6172200" y="9351264"/>
            <a:ext cx="569214" cy="356616"/>
          </a:xfrm>
        </p:spPr>
        <p:txBody>
          <a:bodyPr/>
          <a:lstStyle/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ชื่อเรื่อง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7" name="ตัวยึดเนื้อหา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5" name="ตัวยึดวันที่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FF77A-F14A-4AE5-95A0-0DD4402FE1E7}" type="datetime1">
              <a:rPr lang="th-TH" smtClean="0"/>
              <a:pPr/>
              <a:t>06/08/56</a:t>
            </a:fld>
            <a:endParaRPr lang="th-TH"/>
          </a:p>
        </p:txBody>
      </p:sp>
      <p:sp>
        <p:nvSpPr>
          <p:cNvPr id="19" name="ตัวยึดท้ายกระดาษ 18"/>
          <p:cNvSpPr>
            <a:spLocks noGrp="1"/>
          </p:cNvSpPr>
          <p:nvPr>
            <p:ph type="ftr" sz="quarter" idx="11"/>
          </p:nvPr>
        </p:nvSpPr>
        <p:spPr>
          <a:xfrm>
            <a:off x="2686050" y="110067"/>
            <a:ext cx="2171700" cy="417336"/>
          </a:xfrm>
        </p:spPr>
        <p:txBody>
          <a:bodyPr/>
          <a:lstStyle/>
          <a:p>
            <a:endParaRPr lang="th-TH"/>
          </a:p>
        </p:txBody>
      </p:sp>
      <p:sp>
        <p:nvSpPr>
          <p:cNvPr id="16" name="ตัวยึดหมายเลขภาพนิ่ง 15"/>
          <p:cNvSpPr>
            <a:spLocks noGrp="1"/>
          </p:cNvSpPr>
          <p:nvPr>
            <p:ph type="sldNum" sz="quarter" idx="12"/>
          </p:nvPr>
        </p:nvSpPr>
        <p:spPr>
          <a:xfrm>
            <a:off x="6172200" y="9351264"/>
            <a:ext cx="569214" cy="356616"/>
          </a:xfrm>
        </p:spPr>
        <p:txBody>
          <a:bodyPr/>
          <a:lstStyle/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385762" y="4975970"/>
            <a:ext cx="6472238" cy="3439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ตัวยึดข้อความ 5"/>
          <p:cNvSpPr>
            <a:spLocks noGrp="1"/>
          </p:cNvSpPr>
          <p:nvPr>
            <p:ph type="body" idx="1"/>
          </p:nvPr>
        </p:nvSpPr>
        <p:spPr>
          <a:xfrm>
            <a:off x="285750" y="2421467"/>
            <a:ext cx="6343650" cy="176106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9" name="ตัวยึดวันที่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E367E-8BF7-422A-89E7-39400A97ABBA}" type="datetime1">
              <a:rPr lang="th-TH" smtClean="0"/>
              <a:pPr/>
              <a:t>06/08/56</a:t>
            </a:fld>
            <a:endParaRPr lang="th-TH"/>
          </a:p>
        </p:txBody>
      </p:sp>
      <p:sp>
        <p:nvSpPr>
          <p:cNvPr id="11" name="ตัวยึดท้ายกระดาษ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6" name="ตัวยึดหมายเลขภาพนิ่ง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ชื่อเรื่อง 7"/>
          <p:cNvSpPr>
            <a:spLocks noGrp="1"/>
          </p:cNvSpPr>
          <p:nvPr>
            <p:ph type="title"/>
          </p:nvPr>
        </p:nvSpPr>
        <p:spPr>
          <a:xfrm>
            <a:off x="135356" y="4256901"/>
            <a:ext cx="6515100" cy="1711414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ชื่อเรื่อง 19"/>
          <p:cNvSpPr>
            <a:spLocks noGrp="1"/>
          </p:cNvSpPr>
          <p:nvPr>
            <p:ph type="title"/>
          </p:nvPr>
        </p:nvSpPr>
        <p:spPr>
          <a:xfrm>
            <a:off x="226314" y="660400"/>
            <a:ext cx="6515100" cy="1215136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4" name="ตัวยึดเนื้อหา 13"/>
          <p:cNvSpPr>
            <a:spLocks noGrp="1"/>
          </p:cNvSpPr>
          <p:nvPr>
            <p:ph sz="half" idx="1"/>
          </p:nvPr>
        </p:nvSpPr>
        <p:spPr>
          <a:xfrm>
            <a:off x="228600" y="2311400"/>
            <a:ext cx="3143250" cy="68241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half" idx="2"/>
          </p:nvPr>
        </p:nvSpPr>
        <p:spPr>
          <a:xfrm>
            <a:off x="3486150" y="2311400"/>
            <a:ext cx="3257550" cy="68241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1" name="ตัวยึดวันที่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880E4-A9A1-4B2C-A77B-D44214BF571F}" type="datetime1">
              <a:rPr lang="th-TH" smtClean="0"/>
              <a:pPr/>
              <a:t>06/08/56</a:t>
            </a:fld>
            <a:endParaRPr lang="th-TH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1" name="ตัวยึดหมายเลขภาพนิ่ง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28"/>
          <p:cNvSpPr>
            <a:spLocks noGrp="1"/>
          </p:cNvSpPr>
          <p:nvPr>
            <p:ph type="title"/>
          </p:nvPr>
        </p:nvSpPr>
        <p:spPr>
          <a:xfrm>
            <a:off x="228600" y="7814733"/>
            <a:ext cx="6457950" cy="1274939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211083" y="963083"/>
            <a:ext cx="3217917" cy="924101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25" name="ตัวยึดข้อความ 24"/>
          <p:cNvSpPr>
            <a:spLocks noGrp="1"/>
          </p:cNvSpPr>
          <p:nvPr>
            <p:ph type="body" sz="half" idx="3"/>
          </p:nvPr>
        </p:nvSpPr>
        <p:spPr>
          <a:xfrm>
            <a:off x="3483769" y="963083"/>
            <a:ext cx="3219181" cy="924101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quarter" idx="2"/>
          </p:nvPr>
        </p:nvSpPr>
        <p:spPr>
          <a:xfrm>
            <a:off x="211083" y="1900943"/>
            <a:ext cx="3217917" cy="56936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8" name="ตัวยึดเนื้อหา 27"/>
          <p:cNvSpPr>
            <a:spLocks noGrp="1"/>
          </p:cNvSpPr>
          <p:nvPr>
            <p:ph sz="quarter" idx="4"/>
          </p:nvPr>
        </p:nvSpPr>
        <p:spPr>
          <a:xfrm>
            <a:off x="3486548" y="1900943"/>
            <a:ext cx="3216402" cy="56936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0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A7F62-A0EC-416C-B80C-560D86AB24A4}" type="datetime1">
              <a:rPr lang="th-TH" smtClean="0"/>
              <a:pPr/>
              <a:t>06/08/56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6172200" y="9355667"/>
            <a:ext cx="571500" cy="356616"/>
          </a:xfrm>
        </p:spPr>
        <p:txBody>
          <a:bodyPr/>
          <a:lstStyle/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385762" y="8695268"/>
            <a:ext cx="6472238" cy="3439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ชื่อเรื่อง 29"/>
          <p:cNvSpPr>
            <a:spLocks noGrp="1"/>
          </p:cNvSpPr>
          <p:nvPr>
            <p:ph type="title"/>
          </p:nvPr>
        </p:nvSpPr>
        <p:spPr>
          <a:xfrm>
            <a:off x="226314" y="660400"/>
            <a:ext cx="6515100" cy="1215136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2" name="ตัวยึดวันที่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D2B68-5FB4-4757-BE1E-71CAAF527CB3}" type="datetime1">
              <a:rPr lang="th-TH" smtClean="0"/>
              <a:pPr/>
              <a:t>06/08/56</a:t>
            </a:fld>
            <a:endParaRPr lang="th-TH"/>
          </a:p>
        </p:txBody>
      </p:sp>
      <p:sp>
        <p:nvSpPr>
          <p:cNvPr id="21" name="ตัวยึดท้ายกระดาษ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8196-982F-4CD8-8D68-FBA1C7120EB3}" type="datetime1">
              <a:rPr lang="th-TH" smtClean="0"/>
              <a:pPr/>
              <a:t>06/08/56</a:t>
            </a:fld>
            <a:endParaRPr lang="th-TH"/>
          </a:p>
        </p:txBody>
      </p:sp>
      <p:sp>
        <p:nvSpPr>
          <p:cNvPr id="24" name="ตัวยึดท้ายกระดาษ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385762" y="8448725"/>
            <a:ext cx="6472238" cy="3439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ชื่อเรื่อง 11"/>
          <p:cNvSpPr>
            <a:spLocks noGrp="1"/>
          </p:cNvSpPr>
          <p:nvPr>
            <p:ph type="title"/>
          </p:nvPr>
        </p:nvSpPr>
        <p:spPr>
          <a:xfrm>
            <a:off x="342900" y="7924800"/>
            <a:ext cx="6343650" cy="752122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6" name="ตัวยึดข้อความ 25"/>
          <p:cNvSpPr>
            <a:spLocks noGrp="1"/>
          </p:cNvSpPr>
          <p:nvPr>
            <p:ph type="body" idx="2"/>
          </p:nvPr>
        </p:nvSpPr>
        <p:spPr>
          <a:xfrm>
            <a:off x="342900" y="880533"/>
            <a:ext cx="2256235" cy="69342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4" name="ตัวยึดเนื้อหา 13"/>
          <p:cNvSpPr>
            <a:spLocks noGrp="1"/>
          </p:cNvSpPr>
          <p:nvPr>
            <p:ph sz="half" idx="1"/>
          </p:nvPr>
        </p:nvSpPr>
        <p:spPr>
          <a:xfrm>
            <a:off x="2681287" y="880533"/>
            <a:ext cx="4005263" cy="6934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5" name="ตัวยึดวันที่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F92FA-A99E-43E4-8BFC-0B9DD5C873D6}" type="datetime1">
              <a:rPr lang="th-TH" smtClean="0"/>
              <a:pPr/>
              <a:t>06/08/56</a:t>
            </a:fld>
            <a:endParaRPr lang="th-TH"/>
          </a:p>
        </p:txBody>
      </p:sp>
      <p:sp>
        <p:nvSpPr>
          <p:cNvPr id="29" name="ตัวยึดท้ายกระดาษ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ตัวยึดรูปภาพ 12"/>
          <p:cNvSpPr>
            <a:spLocks noGrp="1"/>
          </p:cNvSpPr>
          <p:nvPr>
            <p:ph type="pic" idx="1"/>
          </p:nvPr>
        </p:nvSpPr>
        <p:spPr>
          <a:xfrm>
            <a:off x="2628900" y="890694"/>
            <a:ext cx="3771900" cy="5283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006AE-2B2A-4959-907B-7F37656B6C34}" type="datetime1">
              <a:rPr lang="th-TH" smtClean="0"/>
              <a:pPr/>
              <a:t>06/08/56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1" name="ตัวยึดหมายเลขภาพนิ่ง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7" name="ชื่อเรื่อง 16"/>
          <p:cNvSpPr>
            <a:spLocks noGrp="1"/>
          </p:cNvSpPr>
          <p:nvPr>
            <p:ph type="title"/>
          </p:nvPr>
        </p:nvSpPr>
        <p:spPr>
          <a:xfrm>
            <a:off x="285750" y="7213209"/>
            <a:ext cx="4400550" cy="754416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6" name="ตัวยึดข้อความ 25"/>
          <p:cNvSpPr>
            <a:spLocks noGrp="1"/>
          </p:cNvSpPr>
          <p:nvPr>
            <p:ph type="body" sz="half" idx="2"/>
          </p:nvPr>
        </p:nvSpPr>
        <p:spPr>
          <a:xfrm>
            <a:off x="285750" y="7992426"/>
            <a:ext cx="4400550" cy="1109839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095BD-D4D4-495C-9047-0630274BE73A}" type="datetime1">
              <a:rPr lang="th-TH" smtClean="0"/>
              <a:pPr/>
              <a:t>06/08/56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5143500" y="793399"/>
            <a:ext cx="1371600" cy="845220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42900" y="793399"/>
            <a:ext cx="4686300" cy="845220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F518-61BF-4A72-845F-FEC7F5DF55FD}" type="datetime1">
              <a:rPr lang="th-TH" smtClean="0"/>
              <a:pPr/>
              <a:t>06/08/56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385762" y="1517965"/>
            <a:ext cx="6472238" cy="3439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ตัวยึดข้อความ 7"/>
          <p:cNvSpPr>
            <a:spLocks noGrp="1"/>
          </p:cNvSpPr>
          <p:nvPr>
            <p:ph type="body" idx="1"/>
          </p:nvPr>
        </p:nvSpPr>
        <p:spPr>
          <a:xfrm>
            <a:off x="228600" y="2244901"/>
            <a:ext cx="6515100" cy="653750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ยึดวันที่ 10"/>
          <p:cNvSpPr>
            <a:spLocks noGrp="1"/>
          </p:cNvSpPr>
          <p:nvPr>
            <p:ph type="dt" sz="half" idx="2"/>
          </p:nvPr>
        </p:nvSpPr>
        <p:spPr>
          <a:xfrm>
            <a:off x="4857750" y="110067"/>
            <a:ext cx="1885950" cy="417336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395D34-D5C8-4FFB-89B2-F313DAFFC432}" type="datetime1">
              <a:rPr lang="th-TH" smtClean="0"/>
              <a:pPr/>
              <a:t>06/08/56</a:t>
            </a:fld>
            <a:endParaRPr lang="th-TH"/>
          </a:p>
        </p:txBody>
      </p:sp>
      <p:sp>
        <p:nvSpPr>
          <p:cNvPr id="28" name="ตัวยึดท้ายกระดาษ 27"/>
          <p:cNvSpPr>
            <a:spLocks noGrp="1"/>
          </p:cNvSpPr>
          <p:nvPr>
            <p:ph type="ftr" sz="quarter" idx="3"/>
          </p:nvPr>
        </p:nvSpPr>
        <p:spPr>
          <a:xfrm>
            <a:off x="2343150" y="110067"/>
            <a:ext cx="2514600" cy="417336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4"/>
          </p:nvPr>
        </p:nvSpPr>
        <p:spPr>
          <a:xfrm>
            <a:off x="6172200" y="9355667"/>
            <a:ext cx="571500" cy="353131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ตัวยึดชื่อเรื่อง 9"/>
          <p:cNvSpPr>
            <a:spLocks noGrp="1"/>
          </p:cNvSpPr>
          <p:nvPr>
            <p:ph type="title"/>
          </p:nvPr>
        </p:nvSpPr>
        <p:spPr>
          <a:xfrm>
            <a:off x="228600" y="660400"/>
            <a:ext cx="6515100" cy="1210733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385762" y="1517965"/>
            <a:ext cx="6472238" cy="3439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ตัวเชื่อมต่อตรง 11"/>
          <p:cNvSpPr>
            <a:spLocks noChangeShapeType="1"/>
          </p:cNvSpPr>
          <p:nvPr/>
        </p:nvSpPr>
        <p:spPr bwMode="auto">
          <a:xfrm>
            <a:off x="385762" y="1528203"/>
            <a:ext cx="6472238" cy="3439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ตัดมุมสี่เหลี่ยมด้านทแยงมุม 20"/>
          <p:cNvSpPr/>
          <p:nvPr/>
        </p:nvSpPr>
        <p:spPr>
          <a:xfrm>
            <a:off x="428604" y="1952604"/>
            <a:ext cx="6215106" cy="7429552"/>
          </a:xfrm>
          <a:prstGeom prst="snip2DiagRect">
            <a:avLst>
              <a:gd name="adj1" fmla="val 0"/>
              <a:gd name="adj2" fmla="val 856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1" y="257672"/>
            <a:ext cx="6182444" cy="174300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endParaRPr lang="th-TH" sz="2000" b="1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Charmonman" pitchFamily="66" charset="-34"/>
              <a:cs typeface="TH Charmonman" pitchFamily="66" charset="-34"/>
            </a:endParaRPr>
          </a:p>
        </p:txBody>
      </p:sp>
      <p:sp>
        <p:nvSpPr>
          <p:cNvPr id="20" name="ตัดมุมสี่เหลี่ยมด้านทแยงมุม 19"/>
          <p:cNvSpPr/>
          <p:nvPr/>
        </p:nvSpPr>
        <p:spPr>
          <a:xfrm>
            <a:off x="3071811" y="261404"/>
            <a:ext cx="3431543" cy="504056"/>
          </a:xfrm>
          <a:prstGeom prst="snip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Mali Grade 6" pitchFamily="2" charset="-34"/>
                <a:cs typeface="TH Mali Grade 6" pitchFamily="2" charset="-34"/>
              </a:rPr>
              <a:t>ฉบับที่ </a:t>
            </a:r>
            <a:r>
              <a:rPr lang="en-US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Mali Grade 6" pitchFamily="2" charset="-34"/>
                <a:cs typeface="TH Mali Grade 6" pitchFamily="2" charset="-34"/>
              </a:rPr>
              <a:t>7 </a:t>
            </a:r>
            <a:r>
              <a:rPr lang="th-TH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Mali Grade 6" pitchFamily="2" charset="-34"/>
                <a:cs typeface="TH Mali Grade 6" pitchFamily="2" charset="-34"/>
              </a:rPr>
              <a:t>เดือนสิงหาคม </a:t>
            </a:r>
            <a:r>
              <a:rPr lang="en-US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Mali Grade 6" pitchFamily="2" charset="-34"/>
                <a:cs typeface="TH Mali Grade 6" pitchFamily="2" charset="-34"/>
              </a:rPr>
              <a:t>2556</a:t>
            </a:r>
            <a:endParaRPr lang="th-TH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Mali Grade 6" pitchFamily="2" charset="-34"/>
              <a:cs typeface="TH Mali Grade 6" pitchFamily="2" charset="-34"/>
            </a:endParaRPr>
          </a:p>
        </p:txBody>
      </p:sp>
      <p:sp>
        <p:nvSpPr>
          <p:cNvPr id="24" name="คำบรรยายภาพแบบเมฆ 23"/>
          <p:cNvSpPr/>
          <p:nvPr/>
        </p:nvSpPr>
        <p:spPr>
          <a:xfrm>
            <a:off x="2214554" y="2381233"/>
            <a:ext cx="3429024" cy="1428760"/>
          </a:xfrm>
          <a:prstGeom prst="cloudCallout">
            <a:avLst>
              <a:gd name="adj1" fmla="val -67861"/>
              <a:gd name="adj2" fmla="val 6171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8" name="TextBox 27"/>
          <p:cNvSpPr txBox="1"/>
          <p:nvPr/>
        </p:nvSpPr>
        <p:spPr>
          <a:xfrm rot="21388002">
            <a:off x="2423197" y="2617724"/>
            <a:ext cx="27226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 smtClean="0"/>
              <a:t>สำหรับฉบับนี้ขอเปิดด้วยการแนะนำพนักงานใหม่ และปิดท้ายด้วยภาพกิจกรรมเช่นเดิม หากท่านผู้อ่านข้อมูลข่าวสารฝากประชาสัมพันธ์ สามารถติดต่อได้ค่ะ</a:t>
            </a:r>
            <a:endParaRPr lang="en-US" sz="1600" dirty="0"/>
          </a:p>
        </p:txBody>
      </p:sp>
      <p:sp>
        <p:nvSpPr>
          <p:cNvPr id="27" name="สี่เหลี่ยมผืนผ้า 26"/>
          <p:cNvSpPr/>
          <p:nvPr/>
        </p:nvSpPr>
        <p:spPr>
          <a:xfrm>
            <a:off x="357167" y="1633816"/>
            <a:ext cx="335758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>www.mokhalan.go.th</a:t>
            </a:r>
            <a:endParaRPr lang="th-TH" sz="2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8604" y="380968"/>
            <a:ext cx="3643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>โมคลานสาร</a:t>
            </a:r>
            <a:r>
              <a:rPr lang="th-TH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36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>...สารพันสารท้องถิ่น...</a:t>
            </a:r>
            <a:endParaRPr lang="th-TH" sz="3600" dirty="0"/>
          </a:p>
        </p:txBody>
      </p:sp>
      <p:sp>
        <p:nvSpPr>
          <p:cNvPr id="33" name="คำบรรยายภาพแบบลูกศรลง 32"/>
          <p:cNvSpPr/>
          <p:nvPr/>
        </p:nvSpPr>
        <p:spPr>
          <a:xfrm>
            <a:off x="1571612" y="6381760"/>
            <a:ext cx="3857652" cy="857256"/>
          </a:xfrm>
          <a:prstGeom prst="down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แนะนำพนักงานส่วนตำบล</a:t>
            </a:r>
            <a:endParaRPr lang="th-TH" sz="240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TH Kodchasal" pitchFamily="2" charset="-34"/>
              <a:cs typeface="TH Kodchasal" pitchFamily="2" charset="-34"/>
            </a:endParaRPr>
          </a:p>
        </p:txBody>
      </p:sp>
      <p:pic>
        <p:nvPicPr>
          <p:cNvPr id="26626" name="Picture 2" descr="http://jungkosusu.wikispaces.com/file/view/%E0%B9%80%E0%B8%94%E0%B9%87%E0%B8%81%E0%B9%84%E0%B8%97%E0%B8%A21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 flipV="1">
            <a:off x="357166" y="3452802"/>
            <a:ext cx="1905000" cy="2019300"/>
          </a:xfrm>
          <a:prstGeom prst="rect">
            <a:avLst/>
          </a:prstGeom>
          <a:noFill/>
        </p:spPr>
      </p:pic>
      <p:sp>
        <p:nvSpPr>
          <p:cNvPr id="1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1285860" y="7239016"/>
            <a:ext cx="3357586" cy="1872208"/>
          </a:xfrm>
        </p:spPr>
        <p:txBody>
          <a:bodyPr>
            <a:normAutofit/>
          </a:bodyPr>
          <a:lstStyle/>
          <a:p>
            <a:r>
              <a:rPr lang="th-TH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นางสาวนลินรัตน์  </a:t>
            </a:r>
            <a:r>
              <a:rPr lang="th-TH" sz="2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เฮ่า</a:t>
            </a:r>
            <a:r>
              <a:rPr lang="th-TH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ตระกูล</a:t>
            </a:r>
            <a:endParaRPr lang="th-TH" sz="2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  <a:p>
            <a:r>
              <a:rPr lang="th-TH" sz="2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ตำแหน่ง</a:t>
            </a:r>
            <a:r>
              <a:rPr lang="th-TH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 </a:t>
            </a:r>
            <a:r>
              <a:rPr lang="th-TH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นักพัฒนาชุมชน</a:t>
            </a:r>
            <a:endParaRPr lang="th-TH" sz="2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Chakra Petch" pitchFamily="2" charset="-34"/>
              <a:cs typeface="TH Chakra Petch" pitchFamily="2" charset="-34"/>
            </a:endParaRPr>
          </a:p>
          <a:p>
            <a:r>
              <a:rPr lang="th-TH" sz="2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สังกัด</a:t>
            </a:r>
            <a:r>
              <a:rPr lang="th-TH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itchFamily="2" charset="-34"/>
                <a:cs typeface="TH Chakra Petch" pitchFamily="2" charset="-34"/>
              </a:rPr>
              <a:t> สำนักงานปลัด </a:t>
            </a:r>
          </a:p>
          <a:p>
            <a:endParaRPr lang="th-TH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Mali Grade 6" pitchFamily="2" charset="-34"/>
              <a:cs typeface="TH Mali Grade 6" pitchFamily="2" charset="-34"/>
            </a:endParaRPr>
          </a:p>
        </p:txBody>
      </p:sp>
      <p:sp>
        <p:nvSpPr>
          <p:cNvPr id="14" name="คำบรรยายภาพแบบเส้น 2 13"/>
          <p:cNvSpPr/>
          <p:nvPr/>
        </p:nvSpPr>
        <p:spPr>
          <a:xfrm>
            <a:off x="1857364" y="4095744"/>
            <a:ext cx="4786346" cy="178595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3922"/>
              <a:gd name="adj6" fmla="val -171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u="dbl" dirty="0" smtClean="0">
                <a:solidFill>
                  <a:srgbClr val="FF0000"/>
                </a:solidFill>
              </a:rPr>
              <a:t>กิจกรรม ประจำเดือน สิงหาคม</a:t>
            </a:r>
          </a:p>
          <a:p>
            <a:pPr algn="ctr">
              <a:buFontTx/>
              <a:buChar char="-"/>
            </a:pPr>
            <a:r>
              <a:rPr lang="th-TH" sz="2500" dirty="0" smtClean="0"/>
              <a:t>กิจกรรมฝึกอบรมเกษตรกรผู้ประกอบอาชีพสวนยางพารา</a:t>
            </a:r>
          </a:p>
          <a:p>
            <a:pPr algn="ctr">
              <a:buFontTx/>
              <a:buChar char="-"/>
            </a:pPr>
            <a:r>
              <a:rPr lang="th-TH" sz="2500" dirty="0" smtClean="0"/>
              <a:t> กิจกรรมสอบใบอนุญาตขับขี่ สัญจร</a:t>
            </a:r>
            <a:endParaRPr lang="th-TH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ดมุมสี่เหลี่ยมด้านทแยงมุม 9"/>
          <p:cNvSpPr/>
          <p:nvPr/>
        </p:nvSpPr>
        <p:spPr>
          <a:xfrm>
            <a:off x="285728" y="1238224"/>
            <a:ext cx="6215106" cy="7429552"/>
          </a:xfrm>
          <a:prstGeom prst="snip2DiagRect">
            <a:avLst>
              <a:gd name="adj1" fmla="val 0"/>
              <a:gd name="adj2" fmla="val 856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1" name="Picture 4" descr="C:\Users\user\Desktop\cammera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66" y="595282"/>
            <a:ext cx="532306" cy="511385"/>
          </a:xfrm>
          <a:prstGeom prst="rect">
            <a:avLst/>
          </a:prstGeom>
          <a:noFill/>
        </p:spPr>
      </p:pic>
      <p:sp>
        <p:nvSpPr>
          <p:cNvPr id="13" name="สี่เหลี่ยมผืนผ้า 12"/>
          <p:cNvSpPr/>
          <p:nvPr/>
        </p:nvSpPr>
        <p:spPr>
          <a:xfrm>
            <a:off x="1071546" y="595282"/>
            <a:ext cx="228601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Kodchasal" pitchFamily="2" charset="-34"/>
                <a:cs typeface="TH Kodchasal" pitchFamily="2" charset="-34"/>
              </a:rPr>
              <a:t>มุมภาพกิจกรรม</a:t>
            </a:r>
            <a:endParaRPr lang="th-TH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15" name="สี่เหลี่ยมมุมมน 14"/>
          <p:cNvSpPr/>
          <p:nvPr/>
        </p:nvSpPr>
        <p:spPr>
          <a:xfrm>
            <a:off x="357166" y="4738686"/>
            <a:ext cx="3929090" cy="57150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1000" b="1" dirty="0" smtClean="0">
              <a:latin typeface="TH Kodchasal" pitchFamily="2" charset="-34"/>
              <a:cs typeface="TH Kodchasal" pitchFamily="2" charset="-34"/>
            </a:endParaRPr>
          </a:p>
          <a:p>
            <a:pPr algn="ctr"/>
            <a:r>
              <a:rPr lang="th-TH" sz="1800" b="1" dirty="0" smtClean="0">
                <a:latin typeface="TH Kodchasal" pitchFamily="2" charset="-34"/>
                <a:cs typeface="TH Kodchasal" pitchFamily="2" charset="-34"/>
              </a:rPr>
              <a:t>ป้องกันโรคไข้เลือดออก โดย </a:t>
            </a:r>
            <a:r>
              <a:rPr lang="th-TH" sz="1800" b="1" dirty="0" err="1" smtClean="0">
                <a:latin typeface="TH Kodchasal" pitchFamily="2" charset="-34"/>
                <a:cs typeface="TH Kodchasal" pitchFamily="2" charset="-34"/>
              </a:rPr>
              <a:t>สปสช.</a:t>
            </a:r>
            <a:r>
              <a:rPr lang="th-TH" sz="1800" b="1" dirty="0" smtClean="0">
                <a:latin typeface="TH Kodchasal" pitchFamily="2" charset="-34"/>
                <a:cs typeface="TH Kodchasal" pitchFamily="2" charset="-34"/>
              </a:rPr>
              <a:t> โมคลาน</a:t>
            </a:r>
          </a:p>
          <a:p>
            <a:pPr algn="ctr"/>
            <a:r>
              <a:rPr lang="th-TH" sz="1800" b="1" dirty="0" smtClean="0">
                <a:latin typeface="TH Kodchasal" pitchFamily="2" charset="-34"/>
                <a:cs typeface="TH Kodchasal" pitchFamily="2" charset="-34"/>
              </a:rPr>
              <a:t>29 ก.ค.56</a:t>
            </a:r>
            <a:endParaRPr lang="th-TH" sz="1800" b="1" dirty="0"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17" name="สี่เหลี่ยมมุมมน 16"/>
          <p:cNvSpPr/>
          <p:nvPr/>
        </p:nvSpPr>
        <p:spPr>
          <a:xfrm>
            <a:off x="357166" y="1238224"/>
            <a:ext cx="3857652" cy="57150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latin typeface="TH Kodchasal" pitchFamily="2" charset="-34"/>
                <a:cs typeface="TH Kodchasal" pitchFamily="2" charset="-34"/>
              </a:rPr>
              <a:t>โครงการแห่เทียนพรรษา  19 ก.ค.56</a:t>
            </a:r>
            <a:endParaRPr lang="th-TH" sz="1800" b="1" dirty="0"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8604" y="4310058"/>
            <a:ext cx="578647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500" dirty="0" err="1" smtClean="0">
                <a:latin typeface="TH Kodchasal" pitchFamily="2" charset="-34"/>
                <a:cs typeface="TH Kodchasal" pitchFamily="2" charset="-34"/>
              </a:rPr>
              <a:t>อบต.</a:t>
            </a:r>
            <a:r>
              <a:rPr lang="th-TH" sz="1500" dirty="0" smtClean="0">
                <a:latin typeface="TH Kodchasal" pitchFamily="2" charset="-34"/>
                <a:cs typeface="TH Kodchasal" pitchFamily="2" charset="-34"/>
              </a:rPr>
              <a:t>โมคลาน ได้จัดกิจกรรมแห่เทียนพรรษาขึ้น เพื่อสืบสานประเพณีทางพระพุทธศาสนา</a:t>
            </a:r>
            <a:endParaRPr lang="th-TH" sz="1500" dirty="0"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27" name="ม้วนกระดาษแนวนอน 26"/>
          <p:cNvSpPr/>
          <p:nvPr/>
        </p:nvSpPr>
        <p:spPr>
          <a:xfrm>
            <a:off x="313024" y="7739082"/>
            <a:ext cx="6143668" cy="1952604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endParaRPr lang="th-TH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H Mali Grade 6" pitchFamily="2" charset="-34"/>
              <a:cs typeface="TH Mali Grade 6" pitchFamily="2" charset="-34"/>
            </a:endParaRPr>
          </a:p>
          <a:p>
            <a:pPr algn="ctr"/>
            <a:endParaRPr lang="th-TH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H Mali Grade 6" pitchFamily="2" charset="-34"/>
              <a:cs typeface="TH Mali Grade 6" pitchFamily="2" charset="-34"/>
            </a:endParaRPr>
          </a:p>
          <a:p>
            <a:pPr algn="ctr"/>
            <a:r>
              <a:rPr lang="th-TH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โมคลานสาร..สาร...สารพันท้องถิ่นเพื่อทุกท่าน</a:t>
            </a:r>
          </a:p>
          <a:p>
            <a:pPr algn="ctr"/>
            <a:r>
              <a:rPr lang="th-TH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ข้อมูล...ทีมงานสำนักงานปลัด..</a:t>
            </a:r>
          </a:p>
          <a:p>
            <a:pPr algn="ctr"/>
            <a:r>
              <a:rPr lang="th-TH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จัดทำโดย...สำนักงานปลัด </a:t>
            </a:r>
            <a:r>
              <a:rPr lang="th-TH" sz="2000" b="1" spc="150" dirty="0" err="1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อบต.</a:t>
            </a:r>
            <a:r>
              <a:rPr lang="th-TH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โมคลาน</a:t>
            </a:r>
          </a:p>
          <a:p>
            <a:pPr algn="ctr"/>
            <a:r>
              <a:rPr lang="th-TH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ฝากข่าว..</a:t>
            </a:r>
            <a:r>
              <a:rPr lang="en-US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0-7575-0055</a:t>
            </a:r>
            <a:endParaRPr lang="th-TH" sz="2000" b="1" spc="150" dirty="0" smtClean="0">
              <a:ln w="11430"/>
              <a:solidFill>
                <a:srgbClr val="0000FF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H Mali Grade 6" pitchFamily="2" charset="-34"/>
              <a:cs typeface="TH Mali Grade 6" pitchFamily="2" charset="-34"/>
            </a:endParaRPr>
          </a:p>
          <a:p>
            <a:pPr algn="ctr"/>
            <a:r>
              <a:rPr lang="th-TH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พบกันใหม่ฉบับ</a:t>
            </a:r>
            <a:r>
              <a:rPr lang="th-TH" sz="2000" b="1" spc="150" dirty="0" err="1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หน้าน่ะ</a:t>
            </a:r>
            <a:r>
              <a:rPr lang="th-TH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ค่ะ</a:t>
            </a:r>
          </a:p>
          <a:p>
            <a:pPr algn="ctr"/>
            <a:endParaRPr lang="th-TH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H Mali Grade 6" pitchFamily="2" charset="-34"/>
              <a:cs typeface="TH Mali Grade 6" pitchFamily="2" charset="-34"/>
            </a:endParaRPr>
          </a:p>
          <a:p>
            <a:pPr algn="ctr"/>
            <a:endParaRPr lang="th-TH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H Mali Grade 6" pitchFamily="2" charset="-34"/>
              <a:cs typeface="TH Mali Grade 6" pitchFamily="2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ทางเดิน">
  <a:themeElements>
    <a:clrScheme name="รถไฟใต้ดิน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ทางเดิน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ทางเดิน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1012</TotalTime>
  <Words>143</Words>
  <Application>Microsoft Office PowerPoint</Application>
  <PresentationFormat>กระดาษ A4 (210x297 มม.)</PresentationFormat>
  <Paragraphs>25</Paragraphs>
  <Slides>2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</vt:i4>
      </vt:variant>
    </vt:vector>
  </HeadingPairs>
  <TitlesOfParts>
    <vt:vector size="3" baseType="lpstr">
      <vt:lpstr>ทางเดิน</vt:lpstr>
      <vt:lpstr>         </vt:lpstr>
      <vt:lpstr>ภาพนิ่ง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โมคลานสาร ฉบับเดือนมีนาคม 2556</dc:title>
  <dc:creator>hp</dc:creator>
  <cp:lastModifiedBy>user</cp:lastModifiedBy>
  <cp:revision>143</cp:revision>
  <dcterms:created xsi:type="dcterms:W3CDTF">2013-03-12T13:00:09Z</dcterms:created>
  <dcterms:modified xsi:type="dcterms:W3CDTF">2013-08-06T09:24:59Z</dcterms:modified>
</cp:coreProperties>
</file>